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74" r:id="rId2"/>
    <p:sldId id="288" r:id="rId3"/>
    <p:sldId id="289" r:id="rId4"/>
    <p:sldId id="290" r:id="rId5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437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562636"/>
              </p:ext>
            </p:extLst>
          </p:nvPr>
        </p:nvGraphicFramePr>
        <p:xfrm>
          <a:off x="180476" y="223710"/>
          <a:ext cx="7025777" cy="304488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To the Extreme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line, 2 3’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tuxedo, 1 50%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Aligning the activator steel: line it up with the left foot of the right narrow wall, at 50 feet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10EFE9D-0BBB-4C82-A0DB-3BA609A638D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10" t="-203"/>
          <a:stretch/>
        </p:blipFill>
        <p:spPr>
          <a:xfrm>
            <a:off x="180476" y="3405930"/>
            <a:ext cx="7009884" cy="419449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 the Extreme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To the Extreme is a 23 round, 115 point, Comstock course of fire. There are 10 IPSC targets and 3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rightmost mini popper.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Loaded carbine is loaded with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1231017"/>
              </p:ext>
            </p:extLst>
          </p:nvPr>
        </p:nvGraphicFramePr>
        <p:xfrm>
          <a:off x="180476" y="223710"/>
          <a:ext cx="7025777" cy="32125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To the Extreme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line, 2 3’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tuxedo, 1 50%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Aligning the activator steel: line it up with the middle of the fault line to the right of the narrow wall at the bottom of the shooting area, at 50 feet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725C704-EFF3-4790-A915-FE92934A18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24712"/>
            <a:ext cx="7028483" cy="4132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220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 the Extreme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To the Extreme is a 23 round, 115 point, Comstock course of fire. There are 10 IPSC targets and 3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rightmost mini popper.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Loaded carbine is loaded with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3024309789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2582</TotalTime>
  <Words>424</Words>
  <Application>Microsoft Office PowerPoint</Application>
  <PresentationFormat>Custom</PresentationFormat>
  <Paragraphs>50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2021-02-03T16:21:50Z</dcterms:modified>
  <cp:category>Shooting</cp:category>
</cp:coreProperties>
</file>

<file path=docProps/thumbnail.jpeg>
</file>